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8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63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81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2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1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5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3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5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8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8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602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84" r:id="rId5"/>
    <p:sldLayoutId id="2147483878" r:id="rId6"/>
    <p:sldLayoutId id="2147483879" r:id="rId7"/>
    <p:sldLayoutId id="2147483880" r:id="rId8"/>
    <p:sldLayoutId id="2147483883" r:id="rId9"/>
    <p:sldLayoutId id="2147483881" r:id="rId10"/>
    <p:sldLayoutId id="2147483882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C449E-1A89-466E-86AA-3A709BD70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95D5F3-EAC3-43BA-A0FB-6C9207534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FFC000"/>
                </a:solidFill>
              </a:rPr>
              <a:t>Portfolio artístico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B1D8F8-C39A-4DD7-8870-DCEECD726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rgbClr val="00B0F0"/>
                </a:solidFill>
              </a:rPr>
              <a:t>Denis “</a:t>
            </a:r>
            <a:r>
              <a:rPr lang="es-ES" sz="2800" dirty="0" err="1">
                <a:solidFill>
                  <a:srgbClr val="00B0F0"/>
                </a:solidFill>
              </a:rPr>
              <a:t>syrewolf</a:t>
            </a:r>
            <a:r>
              <a:rPr lang="es-ES" sz="2800" dirty="0">
                <a:solidFill>
                  <a:srgbClr val="00B0F0"/>
                </a:solidFill>
              </a:rPr>
              <a:t>” </a:t>
            </a:r>
            <a:r>
              <a:rPr lang="es-ES" sz="2800" dirty="0" err="1">
                <a:solidFill>
                  <a:srgbClr val="00B0F0"/>
                </a:solidFill>
              </a:rPr>
              <a:t>gudiña</a:t>
            </a:r>
            <a:endParaRPr lang="es-E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847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escenario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(isométrico)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7585" y="1124999"/>
            <a:ext cx="6583680" cy="4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72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escenario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(perspectiva)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7585" y="1106705"/>
            <a:ext cx="6583680" cy="46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62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dron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(perfil)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7585" y="1339695"/>
            <a:ext cx="6583680" cy="41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90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dron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(planta)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850528"/>
            <a:ext cx="4668004" cy="56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6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personaje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</a:t>
            </a:r>
            <a:r>
              <a:rPr lang="es-ES" sz="4000" dirty="0" err="1">
                <a:solidFill>
                  <a:srgbClr val="FFC000"/>
                </a:solidFill>
              </a:rPr>
              <a:t>turnaround</a:t>
            </a:r>
            <a:r>
              <a:rPr lang="es-ES" sz="40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7923" y="1632090"/>
            <a:ext cx="7007947" cy="35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26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personaje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(arma)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8789" y="1408553"/>
            <a:ext cx="6582476" cy="40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Personaje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(animación caminar)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9976" y="760652"/>
            <a:ext cx="3778898" cy="56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30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Personaje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(animación carrera)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024" y="833315"/>
            <a:ext cx="4792824" cy="55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6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Personaje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3200" dirty="0">
                <a:solidFill>
                  <a:srgbClr val="FFC000"/>
                </a:solidFill>
              </a:rPr>
              <a:t>(animación concentración)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0272" y="760652"/>
            <a:ext cx="3338306" cy="56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1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Personaje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(animación ataque)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701" y="810766"/>
            <a:ext cx="4867469" cy="55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38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Concept art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escenario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(planta)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 descr="Imagen que contiene texto, dibujo&#10;&#10;Descripción generada automáticamente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85" y="1013690"/>
            <a:ext cx="6587210" cy="48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22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Personaje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(animación amenaza)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3596" y="648306"/>
            <a:ext cx="4131658" cy="575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20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Personaje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(animación salto con patada)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9077" y="817883"/>
            <a:ext cx="4911086" cy="55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73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Unity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resultado final 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(show </a:t>
            </a:r>
            <a:r>
              <a:rPr lang="es-ES" sz="4000" dirty="0" err="1">
                <a:solidFill>
                  <a:srgbClr val="FFC000"/>
                </a:solidFill>
              </a:rPr>
              <a:t>reel</a:t>
            </a:r>
            <a:r>
              <a:rPr lang="es-ES" sz="40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ShowReelPortfolio">
            <a:hlinkClick r:id="" action="ppaction://media"/>
            <a:extLst>
              <a:ext uri="{FF2B5EF4-FFF2-40B4-BE49-F238E27FC236}">
                <a16:creationId xmlns:a16="http://schemas.microsoft.com/office/drawing/2014/main" id="{1CC690BB-6FE1-4E46-A211-4A1E14E32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7585" y="1714500"/>
            <a:ext cx="65836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62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6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Concept art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escenario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(isométrico)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7585" y="880900"/>
            <a:ext cx="6583680" cy="55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2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Concept art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escenario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(perspectiva)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7585" y="1397177"/>
            <a:ext cx="6583680" cy="40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6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Concept art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personaje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</a:t>
            </a:r>
            <a:r>
              <a:rPr lang="es-ES" sz="4000" dirty="0" err="1">
                <a:solidFill>
                  <a:srgbClr val="FFC000"/>
                </a:solidFill>
              </a:rPr>
              <a:t>turnaround</a:t>
            </a:r>
            <a:r>
              <a:rPr lang="es-ES" sz="40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5409" y="1741417"/>
            <a:ext cx="6581575" cy="337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62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 err="1">
                <a:solidFill>
                  <a:srgbClr val="FFC000"/>
                </a:solidFill>
              </a:rPr>
              <a:t>sketchup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escenario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(planta)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7585" y="1017638"/>
            <a:ext cx="6583680" cy="482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9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 err="1">
                <a:solidFill>
                  <a:srgbClr val="FFC000"/>
                </a:solidFill>
              </a:rPr>
              <a:t>sketchup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escenario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(isométrico)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7585" y="809613"/>
            <a:ext cx="6585040" cy="5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40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 err="1">
                <a:solidFill>
                  <a:srgbClr val="FFC000"/>
                </a:solidFill>
              </a:rPr>
              <a:t>sketchup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escenario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(perspectiva)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7585" y="1402837"/>
            <a:ext cx="6583680" cy="405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0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08F1-1020-4B0C-B41D-A93CCC6F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3ds </a:t>
            </a:r>
            <a:r>
              <a:rPr lang="es-ES" sz="4000" dirty="0" err="1">
                <a:solidFill>
                  <a:srgbClr val="FFC000"/>
                </a:solidFill>
              </a:rPr>
              <a:t>max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escenario</a:t>
            </a:r>
            <a:br>
              <a:rPr lang="es-ES" sz="4000" dirty="0">
                <a:solidFill>
                  <a:srgbClr val="FFC000"/>
                </a:solidFill>
              </a:rPr>
            </a:b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>
                <a:solidFill>
                  <a:srgbClr val="FFC000"/>
                </a:solidFill>
              </a:rPr>
              <a:t>(planta)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2C7EB-23D9-4932-B1D4-9533DC08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7585" y="1015323"/>
            <a:ext cx="6579007" cy="48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2E5E8"/>
      </a:lt2>
      <a:accent1>
        <a:srgbClr val="E72D29"/>
      </a:accent1>
      <a:accent2>
        <a:srgbClr val="D56A17"/>
      </a:accent2>
      <a:accent3>
        <a:srgbClr val="B8A221"/>
      </a:accent3>
      <a:accent4>
        <a:srgbClr val="14B4A3"/>
      </a:accent4>
      <a:accent5>
        <a:srgbClr val="29ADE7"/>
      </a:accent5>
      <a:accent6>
        <a:srgbClr val="194DD5"/>
      </a:accent6>
      <a:hlink>
        <a:srgbClr val="3F87BF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202</Words>
  <Application>Microsoft Office PowerPoint</Application>
  <PresentationFormat>Panorámica</PresentationFormat>
  <Paragraphs>23</Paragraphs>
  <Slides>22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Avenir Next LT Pro</vt:lpstr>
      <vt:lpstr>Wingdings 2</vt:lpstr>
      <vt:lpstr>DividendVTI</vt:lpstr>
      <vt:lpstr>Portfolio artístico</vt:lpstr>
      <vt:lpstr>Concept art escenario  (planta)</vt:lpstr>
      <vt:lpstr>Concept art escenario  (isométrico)</vt:lpstr>
      <vt:lpstr>Concept art escenario  (perspectiva)</vt:lpstr>
      <vt:lpstr>Concept art personaje  (turnaround)</vt:lpstr>
      <vt:lpstr>sketchup escenario  (planta)</vt:lpstr>
      <vt:lpstr>sketchup escenario  (isométrico)</vt:lpstr>
      <vt:lpstr>sketchup escenario  (perspectiva)</vt:lpstr>
      <vt:lpstr>3ds max escenario  (planta)</vt:lpstr>
      <vt:lpstr>3ds max escenario  (isométrico)</vt:lpstr>
      <vt:lpstr>3ds max escenario  (perspectiva)</vt:lpstr>
      <vt:lpstr>3ds max dron  (perfil)</vt:lpstr>
      <vt:lpstr>3ds max dron  (planta)</vt:lpstr>
      <vt:lpstr>3ds max personaje  (turnaround)</vt:lpstr>
      <vt:lpstr>3ds max personaje  (arma)</vt:lpstr>
      <vt:lpstr>3ds max Personaje  (animación caminar)</vt:lpstr>
      <vt:lpstr>3ds max Personaje  (animación carrera)</vt:lpstr>
      <vt:lpstr>3ds max Personaje  (animación concentración)</vt:lpstr>
      <vt:lpstr>3ds max Personaje  (animación ataque)</vt:lpstr>
      <vt:lpstr>3ds max Personaje  (animación amenaza)</vt:lpstr>
      <vt:lpstr>3ds max Personaje  (animación salto con patada)</vt:lpstr>
      <vt:lpstr>Unity  resultado final  (show reel)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artístico</dc:title>
  <dc:creator>DENIS GUDIÑA NUÑEZ</dc:creator>
  <cp:lastModifiedBy>DENIS GUDIÑA NUÑEZ</cp:lastModifiedBy>
  <cp:revision>6</cp:revision>
  <dcterms:created xsi:type="dcterms:W3CDTF">2020-01-12T20:51:27Z</dcterms:created>
  <dcterms:modified xsi:type="dcterms:W3CDTF">2020-01-12T23:20:03Z</dcterms:modified>
</cp:coreProperties>
</file>